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7B44-6FC3-4301-8559-6B73B0A0E2A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6ACE-931E-48B5-8B33-F866F6AF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7B44-6FC3-4301-8559-6B73B0A0E2A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6ACE-931E-48B5-8B33-F866F6AF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7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7B44-6FC3-4301-8559-6B73B0A0E2A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6ACE-931E-48B5-8B33-F866F6AF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7B44-6FC3-4301-8559-6B73B0A0E2A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6ACE-931E-48B5-8B33-F866F6AF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9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7B44-6FC3-4301-8559-6B73B0A0E2A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6ACE-931E-48B5-8B33-F866F6AF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8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7B44-6FC3-4301-8559-6B73B0A0E2A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6ACE-931E-48B5-8B33-F866F6AF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7B44-6FC3-4301-8559-6B73B0A0E2A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6ACE-931E-48B5-8B33-F866F6AF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8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7B44-6FC3-4301-8559-6B73B0A0E2A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6ACE-931E-48B5-8B33-F866F6AF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2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7B44-6FC3-4301-8559-6B73B0A0E2A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6ACE-931E-48B5-8B33-F866F6AF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7B44-6FC3-4301-8559-6B73B0A0E2A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6ACE-931E-48B5-8B33-F866F6AF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2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7B44-6FC3-4301-8559-6B73B0A0E2A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6ACE-931E-48B5-8B33-F866F6AF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6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07B44-6FC3-4301-8559-6B73B0A0E2A3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76ACE-931E-48B5-8B33-F866F6AF8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2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523999"/>
          </a:xfrm>
        </p:spPr>
        <p:txBody>
          <a:bodyPr/>
          <a:lstStyle/>
          <a:p>
            <a:r>
              <a:rPr lang="en-US" dirty="0" smtClean="0"/>
              <a:t>Characteristics of Living Things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r>
              <a:rPr lang="en-US" dirty="0" smtClean="0"/>
              <a:t>Grade 7</a:t>
            </a:r>
          </a:p>
        </p:txBody>
      </p:sp>
      <p:pic>
        <p:nvPicPr>
          <p:cNvPr id="1026" name="Picture 2" descr="C:\Users\cbromme\AppData\Local\Microsoft\Windows\Temporary Internet Files\Content.IE5\GAEGKDJF\butterfly-clipart-preview-791x10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1353368" cy="1752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Living Things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/>
              <a:t>Composed of </a:t>
            </a:r>
            <a:r>
              <a:rPr lang="en-US" dirty="0" smtClean="0"/>
              <a:t>Cells</a:t>
            </a:r>
            <a:endParaRPr lang="en-US" dirty="0"/>
          </a:p>
          <a:p>
            <a:r>
              <a:rPr lang="en-US" dirty="0" smtClean="0"/>
              <a:t>Have different levels </a:t>
            </a:r>
            <a:r>
              <a:rPr lang="en-US" dirty="0"/>
              <a:t>of o</a:t>
            </a:r>
            <a:r>
              <a:rPr lang="en-US" dirty="0" smtClean="0"/>
              <a:t>rganization/structures</a:t>
            </a:r>
            <a:endParaRPr lang="en-US" dirty="0"/>
          </a:p>
          <a:p>
            <a:r>
              <a:rPr lang="en-US" dirty="0" smtClean="0"/>
              <a:t>Use energy</a:t>
            </a:r>
            <a:endParaRPr lang="en-US" dirty="0"/>
          </a:p>
          <a:p>
            <a:r>
              <a:rPr lang="en-US" dirty="0" smtClean="0"/>
              <a:t>Respond to </a:t>
            </a:r>
            <a:r>
              <a:rPr lang="en-US" smtClean="0"/>
              <a:t>their environment</a:t>
            </a:r>
            <a:endParaRPr lang="en-US" dirty="0"/>
          </a:p>
          <a:p>
            <a:r>
              <a:rPr lang="en-US" dirty="0" smtClean="0"/>
              <a:t>Grow</a:t>
            </a:r>
            <a:endParaRPr lang="en-US" dirty="0"/>
          </a:p>
          <a:p>
            <a:r>
              <a:rPr lang="en-US" dirty="0" smtClean="0"/>
              <a:t>Reproduce</a:t>
            </a:r>
            <a:endParaRPr lang="en-US" dirty="0"/>
          </a:p>
          <a:p>
            <a:r>
              <a:rPr lang="en-US" dirty="0" smtClean="0"/>
              <a:t>Adapt to their environment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Characteristics of Living Things</vt:lpstr>
      <vt:lpstr>Living Things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Living Things</dc:title>
  <dc:creator>leon</dc:creator>
  <cp:lastModifiedBy>leon</cp:lastModifiedBy>
  <cp:revision>5</cp:revision>
  <dcterms:created xsi:type="dcterms:W3CDTF">2016-09-23T15:23:27Z</dcterms:created>
  <dcterms:modified xsi:type="dcterms:W3CDTF">2016-09-23T19:24:44Z</dcterms:modified>
</cp:coreProperties>
</file>